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48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48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48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48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48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48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48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48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48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72" d="100"/>
          <a:sy n="72" d="100"/>
        </p:scale>
        <p:origin x="-96" y="-6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12913" y="3886200"/>
            <a:ext cx="5715000" cy="16764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effectLst>
            <a:outerShdw dist="12700" dir="2700000" algn="ctr" rotWithShape="0">
              <a:srgbClr val="808080">
                <a:alpha val="99962"/>
              </a:srgbClr>
            </a:outerShdw>
          </a:effectLst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effectLst>
            <a:outerShdw dist="12700" dir="2700000" algn="ctr" rotWithShape="0">
              <a:srgbClr val="808080">
                <a:alpha val="99962"/>
              </a:srgbClr>
            </a:outerShdw>
          </a:effectLst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effectLst>
            <a:outerShdw dist="12700" dir="2700000" algn="ctr" rotWithShape="0">
              <a:srgbClr val="808080">
                <a:alpha val="99962"/>
              </a:srgbClr>
            </a:outerShdw>
          </a:effectLst>
        </p:spPr>
        <p:txBody>
          <a:bodyPr/>
          <a:lstStyle>
            <a:lvl1pPr>
              <a:defRPr/>
            </a:lvl1pPr>
          </a:lstStyle>
          <a:p>
            <a:fld id="{E1CAA538-ED77-4F01-A6EE-D7415411A3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835128-7CB5-4954-B751-F7708737F4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8382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CDFD48-D77C-47DE-8313-427742810F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317AB7-A487-4F5B-882F-7C2E1DB05C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DC0633-7AF6-469C-B523-326964BAE2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336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97218E-A20B-4B0E-9831-945859EEB4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8083EC-7FD5-495C-8FAD-EFB4595433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CE542B-BFCA-4786-B698-B06D05CA61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208120-5D40-4FBF-A803-AD0FA538E9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4149C2-B553-4AB7-85A0-C47169CDFE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1DA38A-900B-4B11-AF34-13B64522B9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838200"/>
            <a:ext cx="655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133600"/>
            <a:ext cx="7772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ea typeface="+mn-ea"/>
              </a:defRPr>
            </a:lvl1pPr>
          </a:lstStyle>
          <a:p>
            <a:fld id="{A719FEF7-AEC3-4D14-AAD0-9F4251E7E50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rebuchet MS" pitchFamily="-48" charset="0"/>
          <a:ea typeface="Osaka" pitchFamily="-48" charset="-128"/>
        </a:defRPr>
      </a:lvl2pPr>
      <a:lvl3pPr algn="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rebuchet MS" pitchFamily="-48" charset="0"/>
          <a:ea typeface="Osaka" pitchFamily="-48" charset="-128"/>
        </a:defRPr>
      </a:lvl3pPr>
      <a:lvl4pPr algn="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rebuchet MS" pitchFamily="-48" charset="0"/>
          <a:ea typeface="Osaka" pitchFamily="-48" charset="-128"/>
        </a:defRPr>
      </a:lvl4pPr>
      <a:lvl5pPr algn="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rebuchet MS" pitchFamily="-48" charset="0"/>
          <a:ea typeface="Osaka" pitchFamily="-48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rebuchet MS" pitchFamily="-48" charset="0"/>
          <a:ea typeface="Osaka" pitchFamily="-48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rebuchet MS" pitchFamily="-48" charset="0"/>
          <a:ea typeface="Osaka" pitchFamily="-48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rebuchet MS" pitchFamily="-48" charset="0"/>
          <a:ea typeface="Osaka" pitchFamily="-48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rebuchet MS" pitchFamily="-48" charset="0"/>
          <a:ea typeface="Osaka" pitchFamily="-48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Little Rock Maps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LRSD </a:t>
            </a:r>
            <a:r>
              <a:rPr lang="en-US" dirty="0" smtClean="0"/>
              <a:t>Third </a:t>
            </a:r>
            <a:r>
              <a:rPr lang="en-US" dirty="0"/>
              <a:t>Grade Social Studies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715000"/>
            <a:ext cx="5257800" cy="1143000"/>
          </a:xfrm>
        </p:spPr>
        <p:txBody>
          <a:bodyPr/>
          <a:lstStyle/>
          <a:p>
            <a:pPr marL="838200" indent="-838200">
              <a:buFont typeface="Arial" charset="0"/>
              <a:buNone/>
            </a:pPr>
            <a:r>
              <a:rPr lang="en-US" sz="2400"/>
              <a:t>A. Ruger, 1871</a:t>
            </a:r>
            <a:br>
              <a:rPr lang="en-US" sz="2400"/>
            </a:br>
            <a:r>
              <a:rPr lang="en-US" sz="2400"/>
              <a:t>Library of Congress</a:t>
            </a:r>
            <a:endParaRPr lang="en-US"/>
          </a:p>
        </p:txBody>
      </p:sp>
      <p:pic>
        <p:nvPicPr>
          <p:cNvPr id="5124" name="Picture 4" descr="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838200"/>
            <a:ext cx="7315200" cy="5003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533400"/>
            <a:ext cx="6553200" cy="838200"/>
          </a:xfrm>
        </p:spPr>
        <p:txBody>
          <a:bodyPr/>
          <a:lstStyle/>
          <a:p>
            <a:r>
              <a:rPr lang="en-US" sz="2800"/>
              <a:t>Gazette Printing Company, 1887</a:t>
            </a:r>
            <a:endParaRPr lang="en-US"/>
          </a:p>
        </p:txBody>
      </p:sp>
      <p:pic>
        <p:nvPicPr>
          <p:cNvPr id="6148" name="Picture 4" descr="map_image_sepia_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319213"/>
            <a:ext cx="7772400" cy="524033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685800"/>
            <a:ext cx="6553200" cy="685800"/>
          </a:xfrm>
        </p:spPr>
        <p:txBody>
          <a:bodyPr/>
          <a:lstStyle/>
          <a:p>
            <a:r>
              <a:rPr lang="en-US" sz="2800"/>
              <a:t>Rickon, Gibb, &amp; Duff, 1888</a:t>
            </a:r>
            <a:endParaRPr lang="en-US"/>
          </a:p>
        </p:txBody>
      </p:sp>
      <p:pic>
        <p:nvPicPr>
          <p:cNvPr id="8197" name="Picture 5" descr="map_image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295400"/>
            <a:ext cx="6934200" cy="52054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685800"/>
            <a:ext cx="6400800" cy="762000"/>
          </a:xfrm>
        </p:spPr>
        <p:txBody>
          <a:bodyPr/>
          <a:lstStyle/>
          <a:p>
            <a:r>
              <a:rPr lang="en-US" sz="2800"/>
              <a:t>Automobile Blue Book Co., 1920</a:t>
            </a:r>
            <a:br>
              <a:rPr lang="en-US" sz="2800"/>
            </a:br>
            <a:r>
              <a:rPr lang="en-US" sz="1600"/>
              <a:t>University of Texas Perry-Casta</a:t>
            </a:r>
            <a:r>
              <a:rPr lang="en-US" altLang="ja-JP" sz="1600"/>
              <a:t>ñeda Map Collection</a:t>
            </a:r>
            <a:endParaRPr lang="en-US"/>
          </a:p>
        </p:txBody>
      </p:sp>
      <p:pic>
        <p:nvPicPr>
          <p:cNvPr id="7172" name="Picture 4" descr="little_rock_ark_19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00188"/>
            <a:ext cx="7391400" cy="513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838200"/>
            <a:ext cx="6553200" cy="381000"/>
          </a:xfrm>
        </p:spPr>
        <p:txBody>
          <a:bodyPr/>
          <a:lstStyle/>
          <a:p>
            <a:r>
              <a:rPr lang="en-US" sz="2400"/>
              <a:t>Current Street Map</a:t>
            </a:r>
            <a:endParaRPr lang="en-US"/>
          </a:p>
        </p:txBody>
      </p:sp>
      <p:pic>
        <p:nvPicPr>
          <p:cNvPr id="10244" name="Picture 4" descr="map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371600"/>
            <a:ext cx="5081588" cy="50815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838200"/>
            <a:ext cx="6553200" cy="457200"/>
          </a:xfrm>
        </p:spPr>
        <p:txBody>
          <a:bodyPr/>
          <a:lstStyle/>
          <a:p>
            <a:r>
              <a:rPr lang="en-US" sz="2000"/>
              <a:t>Satellite Photo</a:t>
            </a:r>
            <a:endParaRPr lang="en-US"/>
          </a:p>
        </p:txBody>
      </p:sp>
      <p:pic>
        <p:nvPicPr>
          <p:cNvPr id="9220" name="Picture 4" descr="401px-Little_Rock_satellite_m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04800"/>
            <a:ext cx="4183063" cy="624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rafting">
  <a:themeElements>
    <a:clrScheme name="Drafting 3">
      <a:dk1>
        <a:srgbClr val="000000"/>
      </a:dk1>
      <a:lt1>
        <a:srgbClr val="FFFFFF"/>
      </a:lt1>
      <a:dk2>
        <a:srgbClr val="000000"/>
      </a:dk2>
      <a:lt2>
        <a:srgbClr val="003366"/>
      </a:lt2>
      <a:accent1>
        <a:srgbClr val="3366CC"/>
      </a:accent1>
      <a:accent2>
        <a:srgbClr val="00B000"/>
      </a:accent2>
      <a:accent3>
        <a:srgbClr val="FFFFFF"/>
      </a:accent3>
      <a:accent4>
        <a:srgbClr val="000000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Drafting">
      <a:majorFont>
        <a:latin typeface="Trebuchet MS"/>
        <a:ea typeface="Osaka"/>
        <a:cs typeface=""/>
      </a:majorFont>
      <a:minorFont>
        <a:latin typeface="Trebuchet MS"/>
        <a:ea typeface="Osak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48" charset="-128"/>
          </a:defRPr>
        </a:defPPr>
      </a:lstStyle>
    </a:lnDef>
  </a:objectDefaults>
  <a:extraClrSchemeLst>
    <a:extraClrScheme>
      <a:clrScheme name="Drafting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rafting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rafting 3">
        <a:dk1>
          <a:srgbClr val="000000"/>
        </a:dk1>
        <a:lt1>
          <a:srgbClr val="FFFFFF"/>
        </a:lt1>
        <a:dk2>
          <a:srgbClr val="000000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0000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rafting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000000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rafting 5">
        <a:dk1>
          <a:srgbClr val="000000"/>
        </a:dk1>
        <a:lt1>
          <a:srgbClr val="FFFFFF"/>
        </a:lt1>
        <a:dk2>
          <a:srgbClr val="000000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000000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iBook:Applications:Microsoft Office 2004:Templates:Presentations:Designs:Drafting</Template>
  <TotalTime>139</TotalTime>
  <Words>37</Words>
  <Application>Microsoft Office PowerPoint</Application>
  <PresentationFormat>On-screen Show (4:3)</PresentationFormat>
  <Paragraphs>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ＭＳ Ｐゴシック</vt:lpstr>
      <vt:lpstr>Trebuchet MS</vt:lpstr>
      <vt:lpstr>Osaka</vt:lpstr>
      <vt:lpstr>Times</vt:lpstr>
      <vt:lpstr>Drafting</vt:lpstr>
      <vt:lpstr>Little Rock Maps</vt:lpstr>
      <vt:lpstr>A. Ruger, 1871 Library of Congress</vt:lpstr>
      <vt:lpstr>Gazette Printing Company, 1887</vt:lpstr>
      <vt:lpstr>Rickon, Gibb, &amp; Duff, 1888</vt:lpstr>
      <vt:lpstr>Automobile Blue Book Co., 1920 University of Texas Perry-Castañeda Map Collection</vt:lpstr>
      <vt:lpstr>Current Street Map</vt:lpstr>
      <vt:lpstr>Satellite Photo</vt:lpstr>
    </vt:vector>
  </TitlesOfParts>
  <Company>Kristin  Mann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Little Rock Maps</dc:title>
  <dc:creator>Kristin  Mann</dc:creator>
  <cp:lastModifiedBy>laura.arnold</cp:lastModifiedBy>
  <cp:revision>3</cp:revision>
  <dcterms:created xsi:type="dcterms:W3CDTF">2008-08-11T15:57:48Z</dcterms:created>
  <dcterms:modified xsi:type="dcterms:W3CDTF">2012-08-17T15:53:48Z</dcterms:modified>
</cp:coreProperties>
</file>